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1139" r:id="rId3"/>
    <p:sldId id="1144" r:id="rId4"/>
    <p:sldId id="1157" r:id="rId5"/>
    <p:sldId id="1149" r:id="rId6"/>
    <p:sldId id="1160" r:id="rId7"/>
    <p:sldId id="1150" r:id="rId8"/>
    <p:sldId id="1161" r:id="rId9"/>
    <p:sldId id="1162" r:id="rId10"/>
    <p:sldId id="1163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12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INNOVATION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3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92246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用作副词，还可以表示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用作副词时，在句中的位置不同，表示的意思也不同。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构成的一些短语：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once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立刻；马上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at once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again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再一次；又一次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in a while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偶尔；间或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一旦你开始了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就不要放弃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339876"/>
            <a:ext cx="11377264" cy="64807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86210"/>
            <a:ext cx="11485848" cy="3877152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浮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浮现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这种药的问题现在开始暴露出来了。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2428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 from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中出现或显露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 out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来源于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 as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310576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48365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116517"/>
            <a:ext cx="7518935" cy="446718"/>
          </a:xfrm>
          <a:prstGeom prst="rect">
            <a:avLst/>
          </a:prstGeom>
        </p:spPr>
      </p:pic>
      <p:pic>
        <p:nvPicPr>
          <p:cNvPr id="7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4203732"/>
            <a:ext cx="1064333" cy="36105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0854" y="5829421"/>
            <a:ext cx="11485848" cy="623915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873369"/>
            <a:ext cx="11485848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eaLnBrk="1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emergence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出现，兴起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知识拓展.eps" descr="id:2147486224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550590" y="5622585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115044"/>
            <a:ext cx="11485848" cy="19517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564127"/>
            <a:ext cx="11377264" cy="568729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64903" y="1340768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coincidence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运气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巧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合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coincidence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碰巧发生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by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coincidence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碰巧；巧合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a coincidence that...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并非巧合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 coincidence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！真巧！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coincidental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碰巧的；巧合的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purely coincidental that...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完全是巧合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coincidentally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碰巧地；巧合地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18881" y="2251162"/>
            <a:ext cx="1064333" cy="361057"/>
          </a:xfrm>
          <a:prstGeom prst="rect">
            <a:avLst/>
          </a:prstGeom>
        </p:spPr>
      </p:pic>
      <p:pic>
        <p:nvPicPr>
          <p:cNvPr id="11" name="知识拓展.eps" descr="id:214748622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3908208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37363"/>
            <a:ext cx="11377264" cy="1216801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14004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106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evaluation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评估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评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价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incubation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evaluation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elaboration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接下来的三个阶段是孵化、评价和推敲。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evaluation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generalisation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对操行的评价会含有一些泛泛之谈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105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evaluation of...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进行评估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900386"/>
            <a:ext cx="1008112" cy="34198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4" y="4582662"/>
            <a:ext cx="11485848" cy="1186165"/>
          </a:xfrm>
          <a:prstGeom prst="rect">
            <a:avLst/>
          </a:prstGeom>
        </p:spPr>
      </p:pic>
      <p:pic>
        <p:nvPicPr>
          <p:cNvPr id="10" name="知识拓展.eps" descr="id:214748622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4375827"/>
            <a:ext cx="2069857" cy="367090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573267"/>
            <a:ext cx="11485848" cy="166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evaluate </a:t>
            </a:r>
            <a:r>
              <a:rPr lang="en-US" altLang="zh-CN" b="1" i="1" smtClean="0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评估，评价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evaluate sb on/by...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评价某人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evaluate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on/by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sz="23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我们必须根据她的工作来评价她的能力。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52159"/>
            <a:ext cx="11377264" cy="1288809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bury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埋头于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专心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actually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但事实上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多年来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他一直埋头于这方面的研究。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一旦他埋头于某件事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他就会对任何其他事都充耳不闻。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338293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bury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埋在下面；埋葬；遮盖；使专心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buried 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埋头于；专心于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buried in thought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陷入深思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bury one’s face in one’s hands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双手掩面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Buried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专心看着电影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她不知道外面正在下雪。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出现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走近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上升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芽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一旦出现了一些想法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不要立即接受或采取行动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而是首先认真思考。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predinner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在与客人喝餐前酒的时候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有人提到了这个话题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960923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up with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想出，提出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about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发生，产生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across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偶然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）遇见；使产生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印象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出版；出来；出现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总计；达到；谈及，涉及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 oneself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苏醒；恢复知觉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true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实现，成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503505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come up with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想出，提出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时，主语常为人；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up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被想出，被提出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时，主语常为物，无被动语态。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提示.eps" descr="id:21474882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5268074"/>
            <a:ext cx="939155" cy="33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2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454315"/>
            <a:ext cx="11485848" cy="2770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99" y="1363058"/>
            <a:ext cx="11485848" cy="163389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405738" y="1268760"/>
                <a:ext cx="11485848" cy="525541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Once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some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ideas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come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up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don’t accept or act immediately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but think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carefully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first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b="1" i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       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条件状语从句</m:t>
                      </m:r>
                    </m:oMath>
                  </m:oMathPara>
                </a14:m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旦出现了一些想法，不要立即接受或采取行动，而是首先认真思考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once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的相关用法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once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用作连词时，意为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……”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，用于连接时间状语从句，遵循主将从现原则，相当于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 soon as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；还用于连接条件状语从句。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once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用作副词时，意为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曾经；一度；从前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once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是一个不确定的时间副词，其位置一般是在行为动词之前，系动词之后。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738" y="1268760"/>
                <a:ext cx="11485848" cy="5255413"/>
              </a:xfrm>
              <a:blipFill>
                <a:blip r:embed="rId4"/>
                <a:stretch>
                  <a:fillRect l="-849" r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643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7" name="知识拓展.eps" descr="id:214748622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3247480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788</Words>
  <Application>Microsoft Office PowerPoint</Application>
  <PresentationFormat>自定义</PresentationFormat>
  <Paragraphs>64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Book Antiqua</vt:lpstr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2025-10-13T12:50:45Z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